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363" r:id="rId5"/>
    <p:sldId id="364" r:id="rId6"/>
    <p:sldId id="367" r:id="rId7"/>
    <p:sldId id="365" r:id="rId8"/>
    <p:sldId id="3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ABD8D-4B57-409E-A654-834097DFE05B}" v="5" dt="2022-03-04T07:18:09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ria Christodoulou" userId="dc911eb2-410e-4ebf-bf60-da2355f14a57" providerId="ADAL" clId="{082ABD8D-4B57-409E-A654-834097DFE05B}"/>
    <pc:docChg chg="custSel addSld delSld modSld">
      <pc:chgData name="Antria Christodoulou" userId="dc911eb2-410e-4ebf-bf60-da2355f14a57" providerId="ADAL" clId="{082ABD8D-4B57-409E-A654-834097DFE05B}" dt="2022-04-06T08:29:51.076" v="35" actId="47"/>
      <pc:docMkLst>
        <pc:docMk/>
      </pc:docMkLst>
      <pc:sldChg chg="addSp delSp modSp mod">
        <pc:chgData name="Antria Christodoulou" userId="dc911eb2-410e-4ebf-bf60-da2355f14a57" providerId="ADAL" clId="{082ABD8D-4B57-409E-A654-834097DFE05B}" dt="2022-04-06T08:29:49.355" v="34" actId="478"/>
        <pc:sldMkLst>
          <pc:docMk/>
          <pc:sldMk cId="2741929492" sldId="364"/>
        </pc:sldMkLst>
        <pc:spChg chg="add del mod">
          <ac:chgData name="Antria Christodoulou" userId="dc911eb2-410e-4ebf-bf60-da2355f14a57" providerId="ADAL" clId="{082ABD8D-4B57-409E-A654-834097DFE05B}" dt="2022-03-04T07:16:23.352" v="3"/>
          <ac:spMkLst>
            <pc:docMk/>
            <pc:sldMk cId="2741929492" sldId="364"/>
            <ac:spMk id="2" creationId="{5D3D5C58-7551-432F-8746-877A520AEE75}"/>
          </ac:spMkLst>
        </pc:spChg>
        <pc:spChg chg="add del mod">
          <ac:chgData name="Antria Christodoulou" userId="dc911eb2-410e-4ebf-bf60-da2355f14a57" providerId="ADAL" clId="{082ABD8D-4B57-409E-A654-834097DFE05B}" dt="2022-04-06T08:29:49.355" v="34" actId="478"/>
          <ac:spMkLst>
            <pc:docMk/>
            <pc:sldMk cId="2741929492" sldId="364"/>
            <ac:spMk id="3" creationId="{E49C28CA-C4EC-4389-BA1B-09BC16D5070D}"/>
          </ac:spMkLst>
        </pc:spChg>
      </pc:sldChg>
      <pc:sldChg chg="addSp delSp modSp add mod">
        <pc:chgData name="Antria Christodoulou" userId="dc911eb2-410e-4ebf-bf60-da2355f14a57" providerId="ADAL" clId="{082ABD8D-4B57-409E-A654-834097DFE05B}" dt="2022-03-04T07:18:08.485" v="24"/>
        <pc:sldMkLst>
          <pc:docMk/>
          <pc:sldMk cId="141620505" sldId="367"/>
        </pc:sldMkLst>
        <pc:spChg chg="add del mod">
          <ac:chgData name="Antria Christodoulou" userId="dc911eb2-410e-4ebf-bf60-da2355f14a57" providerId="ADAL" clId="{082ABD8D-4B57-409E-A654-834097DFE05B}" dt="2022-03-04T07:18:08.485" v="24"/>
          <ac:spMkLst>
            <pc:docMk/>
            <pc:sldMk cId="141620505" sldId="367"/>
            <ac:spMk id="2" creationId="{1ECDA2F3-5C9B-40B7-B47D-99B87997699A}"/>
          </ac:spMkLst>
        </pc:spChg>
      </pc:sldChg>
      <pc:sldChg chg="modSp add del mod">
        <pc:chgData name="Antria Christodoulou" userId="dc911eb2-410e-4ebf-bf60-da2355f14a57" providerId="ADAL" clId="{082ABD8D-4B57-409E-A654-834097DFE05B}" dt="2022-04-06T08:29:51.076" v="35" actId="47"/>
        <pc:sldMkLst>
          <pc:docMk/>
          <pc:sldMk cId="3526807851" sldId="368"/>
        </pc:sldMkLst>
        <pc:spChg chg="mod">
          <ac:chgData name="Antria Christodoulou" userId="dc911eb2-410e-4ebf-bf60-da2355f14a57" providerId="ADAL" clId="{082ABD8D-4B57-409E-A654-834097DFE05B}" dt="2022-03-04T07:18:42.864" v="33" actId="1076"/>
          <ac:spMkLst>
            <pc:docMk/>
            <pc:sldMk cId="3526807851" sldId="368"/>
            <ac:spMk id="3" creationId="{E49C28CA-C4EC-4389-BA1B-09BC16D507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91E80D-CCBF-4E1E-891F-D4B8604AA74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3EF15-2489-4BA6-BBDD-27CB10D7C0C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09BBDBF-062B-43CB-9AAF-8E1E580AD1B3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A35B71-794A-4793-86BC-5EB8FE7CC7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2342765-35A7-4870-A741-AF7F9DB5939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777C1-D969-4795-8B4E-EC3CFC30FB2A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154AF-75B2-470B-A0B9-042FE542FD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592212E-DAA7-4672-A977-B0AC2BA55B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3986-379F-4DFB-9DD6-09EDC67C5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F6958-96FD-4D6D-9DF4-ABF52CE6B5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92F80-FDB8-4A14-90A7-F8D9D2D76C9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F0448B-133D-4CC4-A146-48C828946D24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32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3986-379F-4DFB-9DD6-09EDC67C5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F6958-96FD-4D6D-9DF4-ABF52CE6B5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92F80-FDB8-4A14-90A7-F8D9D2D76C9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F0448B-133D-4CC4-A146-48C828946D24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88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3986-379F-4DFB-9DD6-09EDC67C5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F6958-96FD-4D6D-9DF4-ABF52CE6B5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92F80-FDB8-4A14-90A7-F8D9D2D76C9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F0448B-133D-4CC4-A146-48C828946D24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222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3986-379F-4DFB-9DD6-09EDC67C5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F6958-96FD-4D6D-9DF4-ABF52CE6B5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92F80-FDB8-4A14-90A7-F8D9D2D76C9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F0448B-133D-4CC4-A146-48C828946D24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92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C3F1-E65A-4AA3-B6D0-548AA66CF33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F7B8D-761E-49EA-AECC-8598803B774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697EC-43AC-449A-871D-47BCCD822C9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60F039-9A09-436D-BB33-D2489061DCB4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80439-4657-408F-BABA-9A9BB0E6CF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FC70F-231F-40E5-80A9-33FBFA0706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B10AE2-4A52-4B4C-B48A-FC8FCAEAFB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1972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72F898-2DB5-4DD9-B5FB-BA2E2F462861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8F44CF5-29F0-4F11-883C-6D84BBE2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9944410" y="5715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F368256E-2ABC-48E5-9AD5-02D05EEFCE79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0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CF35A30-2B04-47B8-9120-9D023265B2A4}"/>
              </a:ext>
            </a:extLst>
          </p:cNvPr>
          <p:cNvSpPr/>
          <p:nvPr/>
        </p:nvSpPr>
        <p:spPr>
          <a:xfrm>
            <a:off x="0" y="1168402"/>
            <a:ext cx="12191996" cy="518794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B950E-3B8A-4B00-8ED2-D41AFEA510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A8C279-96C6-4934-9E67-CD20557C6DC5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6C9E1-4A51-4E0A-B760-D106DF82BA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38A3F-155F-4A8F-8E10-AEAFADB8F4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0E7FD1-C503-4339-A01D-79397A91BD90}" type="slidenum"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451412-6D60-4D83-BF38-E668CBE924C6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B796C-4E8E-48C9-AD09-E6BF29E5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5715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38F4CD-4E3C-40A9-86B9-4B2372DAB9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57150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B676078-D390-4B73-BEAE-3561AE42EA63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2E3B4A6-A64C-48C1-9767-DF83416BEF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7039" t="14979" r="-9356" b="2476"/>
          <a:stretch>
            <a:fillRect/>
          </a:stretch>
        </p:blipFill>
        <p:spPr>
          <a:xfrm>
            <a:off x="-391628" y="1168402"/>
            <a:ext cx="11823036" cy="518794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2637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511D54-A361-4C83-BE07-3790DD96DD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5CE1E6-E410-4A3C-AFF8-FE9036C7BEDA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44E38-68EA-4511-9472-388671C345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1FE6E-D19E-4796-BC71-C8352510BD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6C3540-BA9B-4F6D-8F80-A8616BCCC154}" type="slidenum"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D0F80-5225-42AB-8E13-F4C83BC6AFB4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5DE44-2117-43C7-9615-8B7EAF3B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5715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3ABC83-1B00-49E8-961F-98D8C0198353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450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B5A37-A239-46E2-908C-2BD0E8D3DF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5E7DCF-7213-4FE2-A5D6-33FD4DC9A578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01492-3FC4-4A1C-8313-29F08BC2F3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71CCB3-B581-4E50-B540-5227A02230FC}"/>
              </a:ext>
            </a:extLst>
          </p:cNvPr>
          <p:cNvSpPr/>
          <p:nvPr/>
        </p:nvSpPr>
        <p:spPr>
          <a:xfrm>
            <a:off x="0" y="-50804"/>
            <a:ext cx="12191996" cy="690880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B5B63BE-435A-4395-B945-B3311FB9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5715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F784DC3-A06F-4E96-92D1-217A3B3E8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00" t="12740" b="22422"/>
          <a:stretch>
            <a:fillRect/>
          </a:stretch>
        </p:blipFill>
        <p:spPr>
          <a:xfrm>
            <a:off x="30476" y="-50804"/>
            <a:ext cx="9796607" cy="68770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67551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A4D7E26-720B-4805-92EC-779CEC51AC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0AD21CD2-02C4-4530-A933-AD925855E5B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74D9A8-6AE4-48D8-9141-908EE6EF952A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31FF06DC-1C5D-4FD0-934A-FC483584C11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DCB71FE-3A68-4EE7-906A-336B6F45B7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00306F-DFBE-4C6A-817B-527AC22D3B8D}" type="slidenum">
              <a:t>‹#›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97ECCC3-8B3B-4CBE-9371-43380821BF1F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27F3D1C8-3ECD-4EB0-8B23-25F31C04D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00AA2D3A-9C75-4D2F-9079-ABF90EDC3042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716AC1-E7DD-4DE8-8C80-2FE9610F39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451E71-4A37-4CD7-A8D2-A0B666A8EC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3249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05DCD85-4C1E-4C98-A16B-6DB6CCB87FA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B333D54C-C4F8-4B4A-BD0E-CABF5443E2B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8D6D5E-EE58-4887-8161-0A4410BA72BD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B337813-92ED-4078-8FE3-4D2853CD72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8EDEBE3-E29E-42B3-A6AA-878BFC066F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0A3FB0-9C2F-4098-BEDE-264B8ACE9977}" type="slidenum">
              <a:t>‹#›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99ABCDE-6BF5-452A-9528-F709A053260B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09974DF-EA89-47E6-A9AC-36A0540E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107954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9672B86-1701-454D-BC15-B1CA6AF150D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E90C9FD-F5D8-4935-AA7D-DC228E0FD9A7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66ABA6-A78E-440D-84C0-7546058F41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4726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0A94EC1-C6DE-49DF-BCEF-0D606594E5F2}"/>
              </a:ext>
            </a:extLst>
          </p:cNvPr>
          <p:cNvSpPr/>
          <p:nvPr/>
        </p:nvSpPr>
        <p:spPr>
          <a:xfrm>
            <a:off x="0" y="-69851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78681FC-D1D0-44E3-8FEA-6B7CC254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-7936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835B1DF-E076-4C3C-89A5-9D8886F381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Vertical Text Placeholder 2">
            <a:extLst>
              <a:ext uri="{FF2B5EF4-FFF2-40B4-BE49-F238E27FC236}">
                <a16:creationId xmlns:a16="http://schemas.microsoft.com/office/drawing/2014/main" id="{ABFF5140-DFD8-4A3C-BCB9-FBFD5BB888E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6AE4E36-B4C2-4502-83AC-1B7B6628E6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22FCB7-0CD2-42D2-B5E8-57AE38C2832F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B2E870-ADBE-4CF4-AEA1-FA2132FD5E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457FF0-9615-4E0D-B8FC-640E0E5383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B82E6C-EC20-4FF6-A37D-CC3809E4D47B}" type="slidenum"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929E4C-A428-4F63-B5D1-3C160A8AE9DD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41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79695-1F4C-4488-81F9-CF9A3929350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12390-E99B-4F36-A61F-47908531E5D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0175A-C029-47EC-BB1F-797F79CA4F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457E1A-3021-41A5-B789-539B61E05A72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D9D40-8491-46B6-AB5C-B3FCE02A81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F97E5-DDED-4E28-A8B9-DC1FB9583B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194D98-1EA9-4950-AA93-6D9A463386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2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082E1011-6C58-4A10-8F71-ED514092CE3B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BE2F9-45A8-478A-8AFA-A288ED45745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1D4E8-955B-4D06-B09F-2B4FDDE4CB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5FB7B1-E29A-4302-8A04-E4AD3C8130E7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896EF-29E4-4DEF-8754-A1851253B5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3784-17CA-4694-AC5C-722135553B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8B69E0-7EE0-4F12-AEB5-1ED3D774C640}" type="slidenum"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92F6BD-50A8-4216-AF90-7693A8B2956A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1895F-2EDE-402E-91A7-6770AAD5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115550" y="165104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7ABCBC8-1248-4DF0-84C0-C754539370F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88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6BC8-0BFB-4540-B226-C85930C0BC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1F27EC0-0EBA-400D-BB0E-7D83BE5F5E41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844247-3FCE-4232-BE38-1952492D4B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1EF76B-3592-4FC5-A6AC-4A3AE62A6B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DDAE27-7C0C-4B9C-AC8F-6990980B8970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70F075-9A8E-4252-8F73-7A8E7F31CC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DC080A-C5F3-42D6-8FC9-9E3EABB681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E2CD9D-BB42-456C-B33A-71308FE9C92C}" type="slidenum">
              <a:t>‹#›</a:t>
            </a:fld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ACE6DCF-2C64-4E9C-B32E-F95C285087AE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695D1592-84A9-42E2-A4F6-A4DF520D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7547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picture containing person, woman, window, sitting&#10;&#10;Description automatically generated">
            <a:extLst>
              <a:ext uri="{FF2B5EF4-FFF2-40B4-BE49-F238E27FC236}">
                <a16:creationId xmlns:a16="http://schemas.microsoft.com/office/drawing/2014/main" id="{985337FD-38A3-452E-ACDA-C9F77C12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648"/>
          <a:stretch>
            <a:fillRect/>
          </a:stretch>
        </p:blipFill>
        <p:spPr>
          <a:xfrm>
            <a:off x="0" y="1128790"/>
            <a:ext cx="12191996" cy="52275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61EECA37-3C2E-44DA-993B-C236A864F827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06696D6-7067-4264-B916-2EA5A64443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A418FB-F0F8-419C-84AE-D99271061C00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F52A636-77EF-4C39-9B90-21BFCFF81C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F9B2BF4-E914-431D-AFD7-2EA0D466CC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D61611-8F0A-4BF2-8D8A-681A77058BD1}" type="slidenum">
              <a:t>‹#›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FC0C57A-4908-410B-8230-A0FF0EC0CBDA}"/>
              </a:ext>
            </a:extLst>
          </p:cNvPr>
          <p:cNvSpPr/>
          <p:nvPr/>
        </p:nvSpPr>
        <p:spPr>
          <a:xfrm>
            <a:off x="0" y="0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F800F72-7201-487F-B72C-DD3345DC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976"/>
          <a:stretch>
            <a:fillRect/>
          </a:stretch>
        </p:blipFill>
        <p:spPr>
          <a:xfrm>
            <a:off x="10006169" y="119118"/>
            <a:ext cx="1766730" cy="8905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BFC466C-42C2-4363-9915-AA773B1845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0" y="119118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91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13DA950-F876-4AF7-B53B-EB0C69B603A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10C071B-7CDE-4DB3-89F9-10F3756768B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D4B5272-4354-4097-BD71-8C926392B2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827BC0-8331-4FEA-8DDF-60D89E33648A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EC2CFB7-24BE-4DBE-85F6-969D6947DF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7056A87-44AB-4673-BA1F-4EDF9F37AE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4BAED9-76B3-4F9B-B0A3-4B1F4BD0040E}" type="slidenum">
              <a:t>‹#›</a:t>
            </a:fld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172A06B-60FB-4C3C-883F-BB7B85FFD0CA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2034993-8026-43B3-8DAC-79FC3E62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9982203" y="5715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54CE7AFE-DD26-49BF-8F6B-312949106CD7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A349C5-EEDB-4A6C-ADFC-FA6072711CA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21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9053836-63A8-4137-9287-15CCEC8FBF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0899E82-B0E9-4D2C-9C88-944DB63247C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2453D76-FE15-47BB-93DE-278368384FB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01FC584-CAF6-49B8-BC34-77163139246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8805C8BF-0268-431E-800C-D9D1CA593E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187A6F-C8BE-4121-B0DA-1658B3E5EFD4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F25D9E7B-1719-4F27-9CFF-87FD6C25AF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6CCDF86C-AB0C-4B4C-A465-830E8E7E4F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E6E206-DEC8-4748-A44F-E28F4B880EF6}" type="slidenum">
              <a:t>‹#›</a:t>
            </a:fld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BE1C6F3-E89F-42B8-A0F5-9F3F463B5EA3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7107C296-361F-4EBD-96DD-0977A0185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105043" y="92866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73FBD51-74A1-4A45-BC31-61C4D8A86A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897DA-4D29-4785-A98E-0C92413E3EB6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8382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6AA8FA3-5F22-4761-B536-2DB4E3461B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F437BC-D747-44A9-82B3-CF9893F3DF78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118D6E9-43EC-4499-8DA3-A8D12FD930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9132565-A904-4FE1-9A76-46E970E024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40A07E-67FC-442E-8B01-6597631B4EC8}" type="slidenum"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34F051-9F84-4474-8856-1C66C35D3D55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D4D6F-24B6-4421-B8C3-428952C100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5715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7AEB93-46C9-4290-B13A-372A8243B3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AB37B4-1AC6-4C7C-9710-D1CFFFCE4D40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26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EAE8F24-8E9D-4B3C-91AD-AB98638CB5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5FBF09-BDB9-4920-8654-783F75E77EBC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7F8A1B6-6EEE-4271-B0B4-F20FA3FA899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9C8FDE5-1A66-49A9-962A-F2EF00DF83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B1ADD7-B738-4BDB-9D9E-669AA3082A9C}" type="slidenum"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169252-D6EF-4E37-9B37-29D7AF48205E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CA26FA6-DEFF-4374-B1DD-E68B4367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10201585" y="5715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ADB3D7-AFFA-4F2F-B263-50A73B69099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824A05-77BC-4D25-97A6-353131480F64}"/>
              </a:ext>
            </a:extLst>
          </p:cNvPr>
          <p:cNvSpPr/>
          <p:nvPr/>
        </p:nvSpPr>
        <p:spPr>
          <a:xfrm>
            <a:off x="0" y="6356351"/>
            <a:ext cx="12191996" cy="501648"/>
          </a:xfrm>
          <a:prstGeom prst="rect">
            <a:avLst/>
          </a:prstGeom>
          <a:solidFill>
            <a:srgbClr val="0F2D52"/>
          </a:solidFill>
          <a:ln w="12701" cap="flat">
            <a:solidFill>
              <a:srgbClr val="081E3A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Picture 8" descr="A picture containing person, woman, window, sitting&#10;&#10;Description automatically generated">
            <a:extLst>
              <a:ext uri="{FF2B5EF4-FFF2-40B4-BE49-F238E27FC236}">
                <a16:creationId xmlns:a16="http://schemas.microsoft.com/office/drawing/2014/main" id="{FAF34027-E564-408F-A16F-500ADF3AB1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648"/>
          <a:stretch>
            <a:fillRect/>
          </a:stretch>
        </p:blipFill>
        <p:spPr>
          <a:xfrm>
            <a:off x="0" y="1128790"/>
            <a:ext cx="12191996" cy="522756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9921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97D5B800-B01E-4787-ACCA-61559C72D5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1168402"/>
            <a:ext cx="6362696" cy="5762621"/>
          </a:xfrm>
          <a:solidFill>
            <a:srgbClr val="F2F2F2"/>
          </a:solidFill>
        </p:spPr>
        <p:txBody>
          <a:bodyPr/>
          <a:lstStyle>
            <a:lvl1pPr>
              <a:defRPr lang="id-ID" sz="1000"/>
            </a:lvl1pPr>
          </a:lstStyle>
          <a:p>
            <a:pPr lvl="0"/>
            <a:r>
              <a:rPr lang="id-ID"/>
              <a:t>Pict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CCA4C2-3FD7-4508-88C5-5B46B07F284D}"/>
              </a:ext>
            </a:extLst>
          </p:cNvPr>
          <p:cNvSpPr/>
          <p:nvPr/>
        </p:nvSpPr>
        <p:spPr>
          <a:xfrm>
            <a:off x="0" y="-50804"/>
            <a:ext cx="12191996" cy="1219196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F49C39-EEBA-4AEE-B3B9-E7106F2A79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976"/>
          <a:stretch>
            <a:fillRect/>
          </a:stretch>
        </p:blipFill>
        <p:spPr>
          <a:xfrm>
            <a:off x="9944410" y="57150"/>
            <a:ext cx="1990420" cy="10032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309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EED1594-6E54-497A-8804-A1DD8E853D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199899F-A171-4A48-996E-17712C5FFA1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DAB2578-22FE-4824-9819-302F3B087B12}" type="datetime1">
              <a:rPr lang="en-US"/>
              <a:pPr lvl="0"/>
              <a:t>4/6/2022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F643FA-6FF2-4FD9-A2E2-D5BD41B09C6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7F436D-C36A-456B-976A-9458B201BCD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550BF55-0359-4AC8-8485-492C700EA23F}" type="slidenum"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D3578B0-4D9D-4872-9091-C99CB2946B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MASTER 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9333075-2B12-4DFD-962E-8BB54A2B2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03621C58-3F45-4C67-9BCE-FCBA55DAABC3}"/>
              </a:ext>
            </a:extLst>
          </p:cNvPr>
          <p:cNvSpPr txBox="1"/>
          <p:nvPr/>
        </p:nvSpPr>
        <p:spPr>
          <a:xfrm>
            <a:off x="1800686" y="4035160"/>
            <a:ext cx="8590623" cy="12003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/>
            <a:r>
              <a:rPr lang="en-GB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TITLE</a:t>
            </a:r>
            <a:endParaRPr lang="en-GB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102C52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dirty="0">
                <a:solidFill>
                  <a:srgbClr val="102C52"/>
                </a:solidFill>
                <a:latin typeface="Calibri"/>
              </a:rPr>
              <a:t>SUBTITLE</a:t>
            </a:r>
            <a:endParaRPr lang="en-GB" sz="1800" b="0" i="0" u="none" strike="noStrike" kern="1200" cap="none" spc="0" baseline="0" dirty="0">
              <a:solidFill>
                <a:srgbClr val="102C52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26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9294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050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5482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3348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F56CD4D046E5A34FA8D833D41E68AFB2" ma:contentTypeVersion="9" ma:contentTypeDescription="Δημιουργία νέου εγγράφου" ma:contentTypeScope="" ma:versionID="a566037fb8398a6ec781978011a11622">
  <xsd:schema xmlns:xsd="http://www.w3.org/2001/XMLSchema" xmlns:xs="http://www.w3.org/2001/XMLSchema" xmlns:p="http://schemas.microsoft.com/office/2006/metadata/properties" xmlns:ns2="eeafc6af-beb1-43e5-a7a1-d730c5382b0f" targetNamespace="http://schemas.microsoft.com/office/2006/metadata/properties" ma:root="true" ma:fieldsID="527fad4d11bb76e7731e38b41f4f52e6" ns2:_="">
    <xsd:import namespace="eeafc6af-beb1-43e5-a7a1-d730c5382b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afc6af-beb1-43e5-a7a1-d730c5382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27706F-8199-4DB5-81D8-A99E5F4C68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afc6af-beb1-43e5-a7a1-d730c5382b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97476A-8798-4607-BC30-3E7C60A7030A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eeafc6af-beb1-43e5-a7a1-d730c5382b0f"/>
    <ds:schemaRef ds:uri="http://purl.org/dc/terms/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118830B-D020-4BA6-9124-D61FE6FA29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6</Words>
  <Application>Microsoft Office PowerPoint</Application>
  <PresentationFormat>Widescreen</PresentationFormat>
  <Paragraphs>7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Kartoudi</dc:creator>
  <cp:lastModifiedBy>Antria Christodoulou</cp:lastModifiedBy>
  <cp:revision>59</cp:revision>
  <dcterms:created xsi:type="dcterms:W3CDTF">2021-07-13T07:14:52Z</dcterms:created>
  <dcterms:modified xsi:type="dcterms:W3CDTF">2022-04-06T08:29:54Z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0x010100F56CD4D046E5A34FA8D833D41E68AFB2</vt:lpwstr>
  </property>
</Properties>
</file>