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107950"/>
            <a:ext cx="1990418" cy="10033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-7937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74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4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115550" y="16510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070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0"/>
            <a:ext cx="1990418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7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9905343" y="5715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9982200" y="57150"/>
            <a:ext cx="1990418" cy="10033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5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105039" y="9287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0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5715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7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57150"/>
            <a:ext cx="1990418" cy="1003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0"/>
            <a:ext cx="1990418" cy="10033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4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7C455-C516-4C75-9A88-2C65A886530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0D19-7FD4-4951-9F3C-A83AF6A3A5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5902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93029" y="2173357"/>
            <a:ext cx="4762067" cy="400360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400" b="1" dirty="0"/>
              <a:t>Android download instructions: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Open the </a:t>
            </a:r>
            <a:r>
              <a:rPr lang="en-US" sz="4400" b="1" dirty="0"/>
              <a:t>Google Play Store app</a:t>
            </a:r>
            <a:r>
              <a:rPr lang="en-US" sz="4400" dirty="0"/>
              <a:t> on your phone. You must be signed into Google.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Search or browse for WISTA International Directory.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Select the WISTA International Directory App.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Tap Install.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Follow the instructions to open the app.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Sign in with your WISTA website login details.</a:t>
            </a:r>
          </a:p>
          <a:p>
            <a:pPr marL="0" indent="0" algn="ctr">
              <a:buNone/>
            </a:pPr>
            <a:endParaRPr lang="en-US" sz="4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029" y="847794"/>
            <a:ext cx="10728158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FuturaT" pitchFamily="2" charset="0"/>
              </a:rPr>
              <a:t>Download Instructions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686650F-BB00-45E8-AC6B-75F33C0C4A9D}"/>
              </a:ext>
            </a:extLst>
          </p:cNvPr>
          <p:cNvSpPr txBox="1">
            <a:spLocks/>
          </p:cNvSpPr>
          <p:nvPr/>
        </p:nvSpPr>
        <p:spPr>
          <a:xfrm>
            <a:off x="6522159" y="2159962"/>
            <a:ext cx="4762067" cy="400360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/>
              <a:t>Apple download instructions: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Open the </a:t>
            </a:r>
            <a:r>
              <a:rPr lang="en-US" sz="4400" b="1" dirty="0"/>
              <a:t>Apple Store app</a:t>
            </a:r>
            <a:r>
              <a:rPr lang="en-US" sz="4400" dirty="0"/>
              <a:t> on your </a:t>
            </a:r>
            <a:r>
              <a:rPr lang="en-US" sz="4400" dirty="0" err="1"/>
              <a:t>iphone</a:t>
            </a:r>
            <a:r>
              <a:rPr lang="en-US" sz="4400" dirty="0"/>
              <a:t> or </a:t>
            </a:r>
            <a:r>
              <a:rPr lang="en-US" sz="4400" dirty="0" err="1"/>
              <a:t>ipad</a:t>
            </a:r>
            <a:r>
              <a:rPr lang="en-US" sz="4400" dirty="0"/>
              <a:t>. You must be signed into Apple.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Search or browse for WISTA International Directory.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Select the WISTA International Directory App.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Tap Download.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Follow the instructions to install and open the app.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Sign in with your WISTA website </a:t>
            </a:r>
            <a:r>
              <a:rPr lang="en-US" sz="4400"/>
              <a:t>login details.</a:t>
            </a:r>
            <a:endParaRPr lang="en-US" sz="4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4E5B9-070C-45D4-B42E-9BE35B84B207}"/>
              </a:ext>
            </a:extLst>
          </p:cNvPr>
          <p:cNvSpPr txBox="1"/>
          <p:nvPr/>
        </p:nvSpPr>
        <p:spPr>
          <a:xfrm>
            <a:off x="229990" y="225519"/>
            <a:ext cx="97966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spcBef>
                <a:spcPct val="20000"/>
              </a:spcBef>
              <a:buNone/>
            </a:pPr>
            <a:r>
              <a:rPr lang="en-US" sz="4800" dirty="0">
                <a:solidFill>
                  <a:srgbClr val="002B52"/>
                </a:solidFill>
                <a:latin typeface="FuturaT" pitchFamily="2" charset="0"/>
                <a:cs typeface="Verdana"/>
              </a:rPr>
              <a:t>Membership App</a:t>
            </a:r>
            <a:endParaRPr lang="en-US" sz="3200" dirty="0">
              <a:latin typeface="Futura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536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9E9E9"/>
      </a:lt2>
      <a:accent1>
        <a:srgbClr val="0F2D52"/>
      </a:accent1>
      <a:accent2>
        <a:srgbClr val="C0311A"/>
      </a:accent2>
      <a:accent3>
        <a:srgbClr val="C0311A"/>
      </a:accent3>
      <a:accent4>
        <a:srgbClr val="0F2D52"/>
      </a:accent4>
      <a:accent5>
        <a:srgbClr val="4472C4"/>
      </a:accent5>
      <a:accent6>
        <a:srgbClr val="000000"/>
      </a:accent6>
      <a:hlink>
        <a:srgbClr val="C0311A"/>
      </a:hlink>
      <a:folHlink>
        <a:srgbClr val="C0311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TA Template" id="{36A14252-2A8C-4B02-A23D-8A00575B8A35}" vid="{4CDFD32E-866F-42F7-90EF-5522EC2B52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 Template_2019</Template>
  <TotalTime>2</TotalTime>
  <Words>119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FuturaT</vt:lpstr>
      <vt:lpstr>Custom Design</vt:lpstr>
      <vt:lpstr>Download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Download Instructions</dc:title>
  <dc:creator>jillian tobias</dc:creator>
  <cp:lastModifiedBy>jillian tobias</cp:lastModifiedBy>
  <cp:revision>1</cp:revision>
  <dcterms:created xsi:type="dcterms:W3CDTF">2019-11-04T14:32:34Z</dcterms:created>
  <dcterms:modified xsi:type="dcterms:W3CDTF">2019-11-04T14:35:08Z</dcterms:modified>
</cp:coreProperties>
</file>