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107950"/>
            <a:ext cx="1990418" cy="10033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7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-7937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7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5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115550" y="16510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70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0"/>
            <a:ext cx="1990418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9905343" y="5715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9982200" y="57150"/>
            <a:ext cx="1990418" cy="10033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5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105039" y="9287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5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5715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9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57150"/>
            <a:ext cx="1990418" cy="10033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3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6"/>
          <a:stretch/>
        </p:blipFill>
        <p:spPr>
          <a:xfrm>
            <a:off x="10201582" y="0"/>
            <a:ext cx="1990418" cy="10033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32E3-5065-4C3B-B88E-E614C4BA3C12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26161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96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A6D6A3-B838-4F8E-AF8E-70A0A1AA1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5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2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5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9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796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9E9E9"/>
      </a:lt2>
      <a:accent1>
        <a:srgbClr val="0F2D52"/>
      </a:accent1>
      <a:accent2>
        <a:srgbClr val="C0311A"/>
      </a:accent2>
      <a:accent3>
        <a:srgbClr val="C0311A"/>
      </a:accent3>
      <a:accent4>
        <a:srgbClr val="0F2D52"/>
      </a:accent4>
      <a:accent5>
        <a:srgbClr val="4472C4"/>
      </a:accent5>
      <a:accent6>
        <a:srgbClr val="000000"/>
      </a:accent6>
      <a:hlink>
        <a:srgbClr val="C0311A"/>
      </a:hlink>
      <a:folHlink>
        <a:srgbClr val="C0311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TA Template" id="{36A14252-2A8C-4B02-A23D-8A00575B8A35}" vid="{4CDFD32E-866F-42F7-90EF-5522EC2B52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tobias</dc:creator>
  <cp:lastModifiedBy>jillian tobias</cp:lastModifiedBy>
  <cp:revision>4</cp:revision>
  <dcterms:created xsi:type="dcterms:W3CDTF">2017-04-11T20:02:00Z</dcterms:created>
  <dcterms:modified xsi:type="dcterms:W3CDTF">2019-01-09T17:00:40Z</dcterms:modified>
</cp:coreProperties>
</file>